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06921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8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A0789D-3137-6546-A3BD-C8C036FB45E0}" type="datetime1">
              <a:rPr lang="en-CA" smtClean="0"/>
              <a:pPr/>
              <a:t>2/6/15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2B99D-696F-7D45-A3C0-D53DDCD2F9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119373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7F974-B13B-A047-91F8-F695FF4FF26B}" type="datetime1">
              <a:rPr lang="en-CA" smtClean="0"/>
              <a:pPr/>
              <a:t>2/6/15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C15A1-74C1-D04F-AD9C-333A2C90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87894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49277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050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294450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964" y="5704222"/>
            <a:ext cx="5772519" cy="473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Insert References here </a:t>
            </a:r>
            <a:endParaRPr lang="en-US" dirty="0"/>
          </a:p>
        </p:txBody>
      </p: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131126" y="6477012"/>
            <a:ext cx="56866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1126" y="6477012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964" y="5704222"/>
            <a:ext cx="5772519" cy="473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Insert References here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3349"/>
            <a:ext cx="2057400" cy="4796179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3349"/>
            <a:ext cx="6019800" cy="4796179"/>
          </a:xfrm>
        </p:spPr>
        <p:txBody>
          <a:bodyPr vert="eaVert"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1126" y="6477012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964" y="5704222"/>
            <a:ext cx="5772519" cy="473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Insert References here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964" y="5704222"/>
            <a:ext cx="5772519" cy="473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Insert References here 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1126" y="6477012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0671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0652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1126" y="6477012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964" y="5704222"/>
            <a:ext cx="5772519" cy="473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Insert References here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372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0372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1126" y="6477012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964" y="5704222"/>
            <a:ext cx="5772519" cy="473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Insert References here 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71525"/>
            <a:ext cx="4040188" cy="48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2541"/>
            <a:ext cx="4040188" cy="29686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71525"/>
            <a:ext cx="4041775" cy="48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42541"/>
            <a:ext cx="4041775" cy="29686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1126" y="6477012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13964" y="5704222"/>
            <a:ext cx="5772519" cy="473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Insert References here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1126" y="6477012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964" y="5704222"/>
            <a:ext cx="5772519" cy="473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Insert References here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1126" y="6477012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964" y="5704222"/>
            <a:ext cx="5772519" cy="473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Insert References here 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466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44662"/>
            <a:ext cx="5111750" cy="48666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6712"/>
            <a:ext cx="3008313" cy="37046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1126" y="6477012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964" y="5704222"/>
            <a:ext cx="5772519" cy="473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Insert References here 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44179"/>
            <a:ext cx="5486400" cy="348339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25862" y="6244797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Insert References here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94450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03294"/>
            <a:ext cx="8229600" cy="79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90048"/>
            <a:ext cx="8229600" cy="3878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964" y="5704222"/>
            <a:ext cx="5772519" cy="473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Insert References here 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31126" y="6477012"/>
            <a:ext cx="5686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595959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800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800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800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800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800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800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800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800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E06921"/>
        </a:buClr>
        <a:buFont typeface="Arial" charset="0"/>
        <a:buChar char="•"/>
        <a:defRPr sz="32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E06921"/>
        </a:buClr>
        <a:buFont typeface="Arial" charset="0"/>
        <a:buChar char="–"/>
        <a:defRPr sz="2800"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06921"/>
        </a:buClr>
        <a:buFont typeface="Arial" charset="0"/>
        <a:buChar char="•"/>
        <a:defRPr sz="2400"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06921"/>
        </a:buClr>
        <a:buFont typeface="Arial" charset="0"/>
        <a:buChar char="–"/>
        <a:defRPr sz="2000"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06921"/>
        </a:buClr>
        <a:buFont typeface="Arial" charset="0"/>
        <a:buChar char="»"/>
        <a:defRPr sz="2000"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174671"/>
            <a:ext cx="8229600" cy="12869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2600" b="0" dirty="0"/>
              <a:t>I hereby disclose any and all financial interest or </a:t>
            </a:r>
            <a:r>
              <a:rPr lang="en-US" sz="2600" b="0" dirty="0" smtClean="0"/>
              <a:t/>
            </a:r>
            <a:br>
              <a:rPr lang="en-US" sz="2600" b="0" dirty="0" smtClean="0"/>
            </a:br>
            <a:r>
              <a:rPr lang="en-US" sz="2600" b="0" dirty="0" smtClean="0"/>
              <a:t>“</a:t>
            </a:r>
            <a:r>
              <a:rPr lang="en-US" sz="2600" b="0" dirty="0"/>
              <a:t>in kind” relationships with commercial organizations </a:t>
            </a:r>
            <a:r>
              <a:rPr lang="en-US" sz="2600" b="0" dirty="0" smtClean="0"/>
              <a:t/>
            </a:r>
            <a:br>
              <a:rPr lang="en-US" sz="2600" b="0" dirty="0" smtClean="0"/>
            </a:br>
            <a:r>
              <a:rPr lang="en-US" sz="2600" b="0" i="1" dirty="0" smtClean="0"/>
              <a:t>over </a:t>
            </a:r>
            <a:r>
              <a:rPr lang="en-US" sz="2600" b="0" i="1" dirty="0"/>
              <a:t>the previous 2 years, not just those relevant to </a:t>
            </a:r>
            <a:r>
              <a:rPr lang="en-US" sz="2600" b="0" i="1" dirty="0" smtClean="0"/>
              <a:t/>
            </a:r>
            <a:br>
              <a:rPr lang="en-US" sz="2600" b="0" i="1" dirty="0" smtClean="0"/>
            </a:br>
            <a:r>
              <a:rPr lang="en-US" sz="2600" b="0" i="1" dirty="0" smtClean="0"/>
              <a:t>the </a:t>
            </a:r>
            <a:r>
              <a:rPr lang="en-US" sz="2600" b="0" i="1" dirty="0"/>
              <a:t>subject being discussed. 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92307139"/>
              </p:ext>
            </p:extLst>
          </p:nvPr>
        </p:nvGraphicFramePr>
        <p:xfrm>
          <a:off x="457200" y="294325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1374"/>
                <a:gridCol w="41182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 Interest / Affiliation</a:t>
                      </a:r>
                      <a:endParaRPr lang="en-US" dirty="0"/>
                    </a:p>
                  </a:txBody>
                  <a:tcP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Company(s)</a:t>
                      </a:r>
                      <a:endParaRPr lang="en-US" dirty="0"/>
                    </a:p>
                  </a:txBody>
                  <a:tcPr>
                    <a:solidFill>
                      <a:srgbClr val="E46C0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Grant / Research Report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Employment / Honoraria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/ Consulting fees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Major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stock shareholder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Membership on an advisory panel, standing committee, or board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directors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Other financial or material interest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722313" y="2713030"/>
            <a:ext cx="7772400" cy="1500187"/>
          </a:xfrm>
        </p:spPr>
        <p:txBody>
          <a:bodyPr/>
          <a:lstStyle/>
          <a:p>
            <a:pPr algn="ctr"/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 do not have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any affiliation (financial or otherwise) with a commercial organization that may have a direct or indirect connection to the content of my presentation(s) </a:t>
            </a:r>
          </a:p>
          <a:p>
            <a:pPr algn="ctr"/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84EFC-20C8-4D45-A9A7-7735E487BED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7020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7685A"/>
      </a:accent1>
      <a:accent2>
        <a:srgbClr val="67685A"/>
      </a:accent2>
      <a:accent3>
        <a:srgbClr val="A19F92"/>
      </a:accent3>
      <a:accent4>
        <a:srgbClr val="EDEAE3"/>
      </a:accent4>
      <a:accent5>
        <a:srgbClr val="776C56"/>
      </a:accent5>
      <a:accent6>
        <a:srgbClr val="A19F92"/>
      </a:accent6>
      <a:hlink>
        <a:srgbClr val="A19F92"/>
      </a:hlink>
      <a:folHlink>
        <a:srgbClr val="B6B6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111</Words>
  <Application>Microsoft Macintosh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 hereby disclose any and all financial interest or  “in kind” relationships with commercial organizations  over the previous 2 years, not just those relevant to  the subject being discussed.  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Lenny Kuiper</dc:creator>
  <cp:lastModifiedBy>Cynthia Lank</cp:lastModifiedBy>
  <cp:revision>23</cp:revision>
  <dcterms:created xsi:type="dcterms:W3CDTF">2015-02-06T21:19:49Z</dcterms:created>
  <dcterms:modified xsi:type="dcterms:W3CDTF">2015-02-06T21:20:44Z</dcterms:modified>
</cp:coreProperties>
</file>