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2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C5CE1-7636-4AD2-9142-E035468E1B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E0AE9-E8D5-4D2A-932D-F2096FF35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E021C-1385-4D61-BBA2-AB57E1AA3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D0CEB-E154-46D7-9239-CB5A48FEC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61549-A816-4894-ABB9-4E406D491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F6C18-A960-4E0D-A6CC-C464780CB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2AE1A-C6BE-45BC-82EB-E9A989C01A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1550D-3E6F-4DAC-B008-41BF276F2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5E25F-269A-496C-9A3D-660F0B79B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46EA4-F22B-4335-96AF-7429B5BA9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A1926-F704-45EF-B4DB-A1A12772B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910A63B-E713-4518-936B-E6BE82C597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828800"/>
            <a:ext cx="8077200" cy="68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1800" dirty="0" smtClean="0"/>
              <a:t>I </a:t>
            </a:r>
            <a:r>
              <a:rPr lang="en-US" sz="1800" b="1" dirty="0" smtClean="0"/>
              <a:t>have</a:t>
            </a:r>
            <a:r>
              <a:rPr lang="en-US" sz="1800" dirty="0" smtClean="0"/>
              <a:t>/</a:t>
            </a:r>
            <a:r>
              <a:rPr lang="en-US" sz="1800" b="1" dirty="0" smtClean="0"/>
              <a:t>had </a:t>
            </a:r>
            <a:r>
              <a:rPr lang="en-US" sz="1800" dirty="0" smtClean="0"/>
              <a:t>an affiliation (financial or otherwise) with a commercial organization that may have a direct or indirect connection to the content of my presentation(s).</a:t>
            </a:r>
            <a:r>
              <a:rPr lang="en-US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 smtClean="0"/>
          </a:p>
        </p:txBody>
      </p:sp>
      <p:graphicFrame>
        <p:nvGraphicFramePr>
          <p:cNvPr id="3146" name="Group 74"/>
          <p:cNvGraphicFramePr>
            <a:graphicFrameLocks noGrp="1"/>
          </p:cNvGraphicFramePr>
          <p:nvPr>
            <p:ph sz="half" idx="4294967295"/>
          </p:nvPr>
        </p:nvGraphicFramePr>
        <p:xfrm>
          <a:off x="533400" y="2743200"/>
          <a:ext cx="8077200" cy="3786188"/>
        </p:xfrm>
        <a:graphic>
          <a:graphicData uri="http://schemas.openxmlformats.org/drawingml/2006/table">
            <a:tbl>
              <a:tblPr/>
              <a:tblGrid>
                <a:gridCol w="4929188"/>
                <a:gridCol w="314801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Financial Interest/ Affiliation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Name of Company(s)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Grant/Research Support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Employment/Honoraria/Consulting Fees/Travel expenses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Major Stock Shareholder 	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Membership on an advisory panel, standing committee, or board of directors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Other Financial or Material Interest 	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74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742347" y="533400"/>
            <a:ext cx="5116380" cy="1133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914400" y="2362200"/>
            <a:ext cx="754380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  <a:p>
            <a:r>
              <a:rPr lang="en-US" dirty="0"/>
              <a:t> </a:t>
            </a:r>
          </a:p>
          <a:p>
            <a:r>
              <a:rPr lang="en-US" sz="2000" b="1" dirty="0"/>
              <a:t>I do not have </a:t>
            </a:r>
            <a:r>
              <a:rPr lang="en-US" sz="2000" dirty="0"/>
              <a:t>any affiliation (financial or otherwise) with a commercial organization that may have a direct or indirect connection to the content of my presentation(s) </a:t>
            </a:r>
          </a:p>
          <a:p>
            <a:pPr>
              <a:spcBef>
                <a:spcPct val="50000"/>
              </a:spcBef>
            </a:pPr>
            <a:endParaRPr lang="en-US" sz="2000" dirty="0"/>
          </a:p>
        </p:txBody>
      </p:sp>
      <p:pic>
        <p:nvPicPr>
          <p:cNvPr id="307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742347" y="533400"/>
            <a:ext cx="5116380" cy="1133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6F073355F5894BB7772323B9FFA1EA" ma:contentTypeVersion="1" ma:contentTypeDescription="Create a new document." ma:contentTypeScope="" ma:versionID="ccd49b2ffd1c8604d556dbe1c668f29c">
  <xsd:schema xmlns:xsd="http://www.w3.org/2001/XMLSchema" xmlns:p="http://schemas.microsoft.com/office/2006/metadata/properties" xmlns:ns2="4cf553e2-c7c5-4bb5-987c-f8c3b32a67c9" targetNamespace="http://schemas.microsoft.com/office/2006/metadata/properties" ma:root="true" ma:fieldsID="08819fb51bab0e3261cab3ca6de07621" ns2:_="">
    <xsd:import namespace="4cf553e2-c7c5-4bb5-987c-f8c3b32a67c9"/>
    <xsd:element name="properties">
      <xsd:complexType>
        <xsd:sequence>
          <xsd:element name="documentManagement">
            <xsd:complexType>
              <xsd:all>
                <xsd:element ref="ns2:MigrationSourceURL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cf553e2-c7c5-4bb5-987c-f8c3b32a67c9" elementFormDefault="qualified">
    <xsd:import namespace="http://schemas.microsoft.com/office/2006/documentManagement/types"/>
    <xsd:element name="MigrationSourceURL" ma:index="8" nillable="true" ma:displayName="MigrationSourceURL" ma:internalName="MigrationSourceURL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MigrationSourceURL xmlns="4cf553e2-c7c5-4bb5-987c-f8c3b32a67c9" xsi:nil="true"/>
  </documentManagement>
</p:properties>
</file>

<file path=customXml/itemProps1.xml><?xml version="1.0" encoding="utf-8"?>
<ds:datastoreItem xmlns:ds="http://schemas.openxmlformats.org/officeDocument/2006/customXml" ds:itemID="{8019F61A-6AC1-40CB-9370-FB87835E9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f553e2-c7c5-4bb5-987c-f8c3b32a67c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F34C59D1-D002-4575-957C-80E3E29AAB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A8E451-259E-4CED-B71D-5A1475955AEC}">
  <ds:schemaRefs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4cf553e2-c7c5-4bb5-987c-f8c3b32a67c9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96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Company>Canadian Opthalmological Society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Sandy</cp:lastModifiedBy>
  <cp:revision>9</cp:revision>
  <dcterms:created xsi:type="dcterms:W3CDTF">2009-04-03T14:13:24Z</dcterms:created>
  <dcterms:modified xsi:type="dcterms:W3CDTF">2014-03-25T21:51:28Z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0x0101005F6F073355F5894BB7772323B9FFA1EA</vt:lpwstr>
  </property>
</Properties>
</file>